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FF"/>
    <a:srgbClr val="CCFFFF"/>
    <a:srgbClr val="FFFF99"/>
    <a:srgbClr val="FFFFCC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4A956-1894-4447-9FA4-415F7F344B78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99B9D-81D8-4167-BC95-0D4653A257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451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31622C-BB74-433F-BB0F-9032B1AD967B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1A5E91-7BD7-4CDA-99D6-EE0E6B90F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357158" y="1"/>
            <a:ext cx="8429652" cy="785793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B72D36F-1069-4C31-9921-9735EF85231E}" type="slidenum">
              <a:rPr lang="ru-RU" sz="1600" smtClean="0"/>
              <a:pPr/>
              <a:t>1</a:t>
            </a:fld>
            <a:endParaRPr lang="ru-RU" sz="1600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" y="6525344"/>
            <a:ext cx="9146177" cy="36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0034" y="11663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    Структура Департамента государственных доходов по </a:t>
            </a:r>
            <a:r>
              <a:rPr lang="ru-RU" b="1" dirty="0" err="1" smtClean="0">
                <a:solidFill>
                  <a:schemeClr val="bg1"/>
                </a:solidFill>
              </a:rPr>
              <a:t>Кызылординской</a:t>
            </a:r>
            <a:r>
              <a:rPr lang="ru-RU" b="1" dirty="0" smtClean="0">
                <a:solidFill>
                  <a:schemeClr val="bg1"/>
                </a:solidFill>
              </a:rPr>
              <a:t> области КГД МФ РК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6116" y="857232"/>
            <a:ext cx="2643206" cy="738664"/>
          </a:xfrm>
          <a:prstGeom prst="rect">
            <a:avLst/>
          </a:prstGeom>
          <a:solidFill>
            <a:srgbClr val="CCFFFF"/>
          </a:solidFill>
          <a:ln w="38100">
            <a:solidFill>
              <a:srgbClr val="0070C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Руководитель Департамента Орынов Галымжан Калдыкозович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034" y="1000108"/>
            <a:ext cx="2643206" cy="738664"/>
          </a:xfrm>
          <a:prstGeom prst="rect">
            <a:avLst/>
          </a:prstGeom>
          <a:solidFill>
            <a:srgbClr val="CCFFFF"/>
          </a:solidFill>
          <a:ln w="38100">
            <a:solidFill>
              <a:srgbClr val="0070C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Заместитель руководителя Бимурзаев Нурлыбек Шонжарович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2198" y="1071546"/>
            <a:ext cx="2643206" cy="738664"/>
          </a:xfrm>
          <a:prstGeom prst="rect">
            <a:avLst/>
          </a:prstGeom>
          <a:solidFill>
            <a:srgbClr val="CCFFFF"/>
          </a:solidFill>
          <a:ln w="38100">
            <a:solidFill>
              <a:srgbClr val="0070C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Заместитель руководителя </a:t>
            </a:r>
          </a:p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Бекишев Адильбек Ергалиевич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072198" y="1928802"/>
            <a:ext cx="2643206" cy="428628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аудита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00034" y="2571744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по работе с задолженностью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072198" y="2428868"/>
            <a:ext cx="2643206" cy="714380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администрирования косвенных налогов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072198" y="3214686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камерального мониторинга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00034" y="3714752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экспортного контроля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6072198" y="3786190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информационных</a:t>
            </a:r>
            <a:r>
              <a:rPr kumimoji="0" lang="kk-KZ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технологий</a:t>
            </a: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3286116" y="4714884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разъяснительной работы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00034" y="1785926"/>
            <a:ext cx="2643206" cy="714380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непроизводственных платежей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500034" y="5643578"/>
            <a:ext cx="2643206" cy="357190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Таможенный пост «Арал»</a:t>
            </a: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6072198" y="4357694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государственных услуг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500034" y="3143248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Организационно-финансовое управление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500034" y="4857760"/>
            <a:ext cx="2643206" cy="714380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Таможенный пост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Кызылорда-центр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таможенного оформления»</a:t>
            </a: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3286116" y="1643050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Общее руководство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286116" y="2214554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человеческих</a:t>
            </a:r>
            <a:r>
              <a:rPr kumimoji="0" lang="kk-KZ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ресурсов</a:t>
            </a: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286116" y="2786058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Юридическое управление</a:t>
            </a: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3286116" y="3357562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анализа и рисков</a:t>
            </a: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3286116" y="3929066"/>
            <a:ext cx="2643206" cy="714380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Отдел по защите государственных секретов и мобилизационной работы</a:t>
            </a: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00034" y="6072206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Таможенный пост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Байконыр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500034" y="4286256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 таможенного контроля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 rot="10800000" flipV="1">
            <a:off x="6072198" y="4929198"/>
            <a:ext cx="2643206" cy="500066"/>
          </a:xfrm>
          <a:prstGeom prst="rect">
            <a:avLst/>
          </a:prstGeom>
          <a:solidFill>
            <a:srgbClr val="FFFFCC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Управление</a:t>
            </a:r>
            <a:r>
              <a:rPr kumimoji="0" lang="kk-KZ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крупных налогоплательщиков</a:t>
            </a: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5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100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gsakenova</dc:creator>
  <cp:lastModifiedBy>Абдикерова Молдир Тулегеновн</cp:lastModifiedBy>
  <cp:revision>168</cp:revision>
  <cp:lastPrinted>2016-10-31T11:58:53Z</cp:lastPrinted>
  <dcterms:created xsi:type="dcterms:W3CDTF">2016-10-25T05:48:56Z</dcterms:created>
  <dcterms:modified xsi:type="dcterms:W3CDTF">2021-01-18T06:26:44Z</dcterms:modified>
</cp:coreProperties>
</file>