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33800" y="1447800"/>
            <a:ext cx="5105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Уполномочен</a:t>
            </a:r>
            <a:r>
              <a:rPr lang="kk-KZ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ый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этике</a:t>
            </a:r>
            <a:b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Департамента государственных</a:t>
            </a:r>
            <a:b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доходов по 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Кызылординской области</a:t>
            </a:r>
            <a:b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Ақжігіт Базархан Төреқұлұлы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429000"/>
            <a:ext cx="3733800" cy="2057400"/>
          </a:xfrm>
        </p:spPr>
        <p:txBody>
          <a:bodyPr>
            <a:normAutofit/>
          </a:bodyPr>
          <a:lstStyle/>
          <a:p>
            <a:pPr algn="just"/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Контактные телефоны: 23-66-71,   87015114645, 87074813214 </a:t>
            </a: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адрес: г.Кызылорда, пр.Абая, 64Г, 213-кабинет</a:t>
            </a:r>
            <a:endParaRPr lang="en-US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381001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Департамент государственных доходов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по Кызылординской области</a:t>
            </a:r>
            <a:endParaRPr kumimoji="0" lang="kk-KZ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Рисунок 5" descr="Базархан ага.JPG"/>
          <p:cNvPicPr>
            <a:picLocks noChangeAspect="1"/>
          </p:cNvPicPr>
          <p:nvPr/>
        </p:nvPicPr>
        <p:blipFill>
          <a:blip r:embed="rId2" cstate="print"/>
          <a:srcRect l="10417" t="21538" r="10417" b="4615"/>
          <a:stretch>
            <a:fillRect/>
          </a:stretch>
        </p:blipFill>
        <p:spPr>
          <a:xfrm>
            <a:off x="685800" y="1752600"/>
            <a:ext cx="3200400" cy="3886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</TotalTime>
  <Words>24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Times New Roman</vt:lpstr>
      <vt:lpstr>Verdana</vt:lpstr>
      <vt:lpstr>Wingdings 2</vt:lpstr>
      <vt:lpstr>Аспект</vt:lpstr>
      <vt:lpstr> Уполномоченный по этике     Департамента государственных      доходов по Кызылординской области    Ақжігіт Базархан Төреқұлұлы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Қызылорда облысы бойынша Мемлекеттік кірістер департаментінің Әдеп жөніндегі уәкілі Базархан Төреқұлұлы Ақжігіт </dc:title>
  <cp:lastModifiedBy>Нуртаева Кульшат</cp:lastModifiedBy>
  <cp:revision>13</cp:revision>
  <dcterms:modified xsi:type="dcterms:W3CDTF">2018-06-01T09:51:24Z</dcterms:modified>
</cp:coreProperties>
</file>