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4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5/31/2018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5/31/2018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5/31/2018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5/31/2018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5/31/2018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5/31/2018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5/31/2018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5/31/2018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5/31/2018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5/31/2018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5/31/2018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5/31/2018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33800" y="1447800"/>
            <a:ext cx="5105400" cy="1600200"/>
          </a:xfrm>
        </p:spPr>
        <p:txBody>
          <a:bodyPr>
            <a:normAutofit fontScale="90000"/>
          </a:bodyPr>
          <a:lstStyle/>
          <a:p>
            <a:pPr algn="l"/>
            <a:r>
              <a:rPr lang="kk-KZ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Қызылорда облысы бойынша 	Мемлекеттік кірістер департаментінің    </a:t>
            </a:r>
            <a:br>
              <a:rPr lang="kk-KZ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Әдеп жөніндегі уәкілі</a:t>
            </a:r>
            <a:br>
              <a:rPr lang="kk-KZ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kk-K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Базархан Төреқұлұлы Ақжігіт 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3429000"/>
            <a:ext cx="3733800" cy="2057400"/>
          </a:xfrm>
        </p:spPr>
        <p:txBody>
          <a:bodyPr>
            <a:normAutofit/>
          </a:bodyPr>
          <a:lstStyle/>
          <a:p>
            <a:pPr algn="just"/>
            <a:endPara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Байланыс</a:t>
            </a: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телефондары</a:t>
            </a: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23-66-71,   87015114645, 87074813214 </a:t>
            </a:r>
          </a:p>
          <a:p>
            <a:pPr algn="just"/>
            <a:r>
              <a:rPr lang="kk-KZ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Мекен-жайы: Қызылорда қаласы, Абай даңғылы, 64Г, 213-бөлме</a:t>
            </a:r>
            <a:endParaRPr lang="en-US" sz="16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914400" y="381001"/>
            <a:ext cx="7772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ҚЫЗЫЛОРДА ОБЛЫСЫ БОЙЫНША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МЕМЛЕКЕТТІК КІРІСТЕР ДЕПАРТАМЕНТІ</a:t>
            </a:r>
          </a:p>
        </p:txBody>
      </p:sp>
      <p:pic>
        <p:nvPicPr>
          <p:cNvPr id="6" name="Рисунок 5" descr="Базархан ага.JPG"/>
          <p:cNvPicPr>
            <a:picLocks noChangeAspect="1"/>
          </p:cNvPicPr>
          <p:nvPr/>
        </p:nvPicPr>
        <p:blipFill>
          <a:blip r:embed="rId2" cstate="print"/>
          <a:srcRect l="10417" t="21538" r="10417" b="4615"/>
          <a:stretch>
            <a:fillRect/>
          </a:stretch>
        </p:blipFill>
        <p:spPr>
          <a:xfrm>
            <a:off x="685800" y="1752600"/>
            <a:ext cx="3200400" cy="38862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54</TotalTime>
  <Words>26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Times New Roman</vt:lpstr>
      <vt:lpstr>Verdana</vt:lpstr>
      <vt:lpstr>Wingdings 2</vt:lpstr>
      <vt:lpstr>Аспект</vt:lpstr>
      <vt:lpstr> Қызылорда облысы бойынша  Мемлекеттік кірістер департаментінің                     Әдеп жөніндегі уәкілі  Базархан Төреқұлұлы Ақжігіт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Қызылорда облысы бойынша Мемлекеттік кірістер департаментінің Әдеп жөніндегі уәкілі Базархан Төреқұлұлы Ақжігіт </dc:title>
  <cp:lastModifiedBy>Нуртаева Кульшат</cp:lastModifiedBy>
  <cp:revision>8</cp:revision>
  <dcterms:modified xsi:type="dcterms:W3CDTF">2018-05-31T11:09:59Z</dcterms:modified>
</cp:coreProperties>
</file>